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0.44740024183796862</c:v>
                </c:pt>
                <c:pt idx="1">
                  <c:v>0.54897218863361552</c:v>
                </c:pt>
                <c:pt idx="2">
                  <c:v>0</c:v>
                </c:pt>
                <c:pt idx="3">
                  <c:v>3.6275695284159609E-3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0.82942708333333348</c:v>
                </c:pt>
                <c:pt idx="1">
                  <c:v>0.1705729166666666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2.539298669891173E-2</c:v>
                </c:pt>
                <c:pt idx="1">
                  <c:v>5.1995163240628778E-2</c:v>
                </c:pt>
                <c:pt idx="2">
                  <c:v>0.26239419588875451</c:v>
                </c:pt>
                <c:pt idx="3">
                  <c:v>0.66021765417170497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0.96614268440145101</c:v>
                </c:pt>
                <c:pt idx="1">
                  <c:v>7.2551390568319227E-3</c:v>
                </c:pt>
                <c:pt idx="2">
                  <c:v>1.0882708585247879E-2</c:v>
                </c:pt>
                <c:pt idx="3">
                  <c:v>2.4183796856106412E-3</c:v>
                </c:pt>
                <c:pt idx="4">
                  <c:v>2.4183796856106412E-3</c:v>
                </c:pt>
                <c:pt idx="5">
                  <c:v>1.0882708585247879E-2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0.2665036674816626</c:v>
                </c:pt>
                <c:pt idx="1">
                  <c:v>1.2224938875305619E-3</c:v>
                </c:pt>
                <c:pt idx="2">
                  <c:v>0.70048899755501226</c:v>
                </c:pt>
                <c:pt idx="3">
                  <c:v>2.4449877750611251E-3</c:v>
                </c:pt>
                <c:pt idx="4">
                  <c:v>2.4449877750611251E-3</c:v>
                </c:pt>
                <c:pt idx="5">
                  <c:v>1.2224938875305619E-3</c:v>
                </c:pt>
                <c:pt idx="6">
                  <c:v>2.4449877750611251E-3</c:v>
                </c:pt>
                <c:pt idx="7">
                  <c:v>7.3349633251833749E-3</c:v>
                </c:pt>
                <c:pt idx="8">
                  <c:v>1.5892420537897311E-2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38</c:v>
                </c:pt>
                <c:pt idx="1">
                  <c:v>4</c:v>
                </c:pt>
                <c:pt idx="2">
                  <c:v>1</c:v>
                </c:pt>
                <c:pt idx="3">
                  <c:v>8</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6.4969387899622486</c:v>
                </c:pt>
                <c:pt idx="1">
                  <c:v>9.0508553207404407</c:v>
                </c:pt>
                <c:pt idx="2">
                  <c:v>7.4607931912117813</c:v>
                </c:pt>
                <c:pt idx="3" formatCode="General">
                  <c:v>9.3747081832259109</c:v>
                </c:pt>
                <c:pt idx="4">
                  <c:v>7.938905422489829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8.9782665939633279</c:v>
                </c:pt>
                <c:pt idx="2">
                  <c:v>7.3393608906108776</c:v>
                </c:pt>
                <c:pt idx="3" formatCode="General">
                  <c:v>9.1125653313527284</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9.234061634371395</c:v>
                </c:pt>
                <c:pt idx="1">
                  <c:v>8.5975622680393009</c:v>
                </c:pt>
                <c:pt idx="2">
                  <c:v>8.7584664868637905</c:v>
                </c:pt>
                <c:pt idx="3">
                  <c:v>8.5531605632190129</c:v>
                </c:pt>
                <c:pt idx="4">
                  <c:v>9.3589845751388197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6.8350548756956853</c:v>
                </c:pt>
                <c:pt idx="1">
                  <c:v>6.3007860953062638</c:v>
                </c:pt>
                <c:pt idx="2">
                  <c:v>6.4655850303107192</c:v>
                </c:pt>
                <c:pt idx="3">
                  <c:v>6.7802757958390529</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7.8899686156078248</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0.30930312797738413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0.15713160969382578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1.6404316258602289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0.15713160969382667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0.56361486217708556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0.86321187524059262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9.234061634371395</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0.49955481734280838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0.280640917822085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7.8240589669690941E-2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0.81682061279842788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7.8240589669691829E-2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0.280640917822085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0.81372818370538624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7.938905422489829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0.30017179668680782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0.45918796369144488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0.12801817114644543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1.3364914738836831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0.12801817114644543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0.45918796369144577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1.1907995951978929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6.4969387899622486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8.4228166842379828</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0.12283481567683685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0.14433963458867805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1.5068852276492692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0.14433963458867805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0.51773136807994913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1.4155546585387642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4.6617813474173913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1.2849328375972746E-2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0.24433855613082578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6.8119762645716619E-2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0.71116062011880032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6.8119762645716619E-2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0.11706844346048051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9.3747081832259109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0.22956886523892273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0.23735110452526609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6.6171713379950425E-2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0.69082326323355048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6.6171713379949537E-2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0.23735110452526698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0.53209191398607736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9.3110932943268505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0.26248635454193536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9.5234532944478367E-2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0.99423496023847591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9.5234532944477479E-2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0.34159643794516725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0.32521016921435475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9.2785844873999306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0.36462846040715302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0.14131440930615913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1.4753023065650552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0.14131440930615913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0.50688019730671208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1.6741577219388004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8.0207577859373522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0.21908862767271486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0.21820467233391305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6.0833831233797042E-2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0.63509653387129816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6.0833831233797042E-2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0.21820467233391305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0.36549477846109468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9.8899750071204622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9.3488850532533156</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9.4452068477021811E-2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0.17091005924956271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4.7648446705283121E-2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0.49744299731140984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4.7648446705283121E-2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0.17091005924956271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9.5749211284843483E-2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9.890568117758745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0.50626609714533011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0.17008874627330872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1.7757022863402723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0.17008874627330872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0.61009077343189677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0.62485079367773011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8.7584664868637905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0.19709713527175143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0.3793173841313493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0.10575085071955215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1.1040238200321433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0.10575085071955215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0.3793173841313493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0.32471727247727422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9.4859518699857368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0.27111349957899478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9.8327459684555585E-2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1.0265246748972778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9.8327459684554697E-2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0.3526904468573715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0.24120582076269592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8.9899835003868169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0.32355206959055227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0.33919324903306425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9.4564541843288552E-2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0.98724034856500076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9.4564541843286776E-2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0.33919324903306425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0.46012074712115592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9.6194552912714801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9.6046713607278562</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5.181726805990472E-2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0.23084427212342717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6.4357657154818781E-2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0.67188477460867801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6.4357657154818781E-2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0.23084427212342717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0.276313240950401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9.6025679952314942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0.12159050981587427</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5.7074441981313839E-2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0.59584904550335693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5.7074441981313839E-2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0.20472013119328736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0.17576980710916068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9.7202854792381412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0.11500661298888204</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0.22636068022357492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6.3107665254831247E-2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0.65883503720189651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6.3107665254831247E-2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0.22636068022357492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0.2035893773457218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9.491160607713935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9.4639259379151728</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0.30274407081960231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0.10209107165269771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1.0658162478152811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0.10209107165269771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0.36619013444312465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0.65259429227735488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8.956961013563479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0.19367840835349881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0.25514768456075743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7.1133266837252407E-2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0.74262117468251887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7.1133266837252407E-2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0.25514768456075743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0.1861894556577024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9.6125150599398612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0.16380434330276827</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0.17303613836595488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4.8241181667247446E-2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0.50363106589451689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4.8241181667247446E-2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0.17303613836595488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0.28252769236618214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9.7196184527417593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0.23909161767030707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7.2941308443484232E-2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0.76149687154271817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7.2941308443484232E-2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0.26163294314553731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0.18167353189199176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9.5666092254155899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9.3389298516936172</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0.33665416502453649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0.29359947463535985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8.1853338424245692E-2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0.85453719525314042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8.1853338424245692E-2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0.29359947463536074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0.63217730683248874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9.242327198788427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6.2348568536718219E-2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0.17885549218275187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4.9863574002822375E-2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0.52056861080997763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4.9863574002822375E-2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0.17885549218275187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0.41236872557603199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9.7905902307730948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0.25455123956855097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0.27468940029855382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7.6581351080806215E-2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0.79949839824618785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7.6581351080806215E-2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0.27468940029855382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0.50381064720757252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8.5295095186468775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0.21491775419504222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8.7816673213919394E-2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0.91679356113416954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8.7816673213918506E-2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0.31498934088917885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0.26899221814060148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8.8556632210724793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0.11172121400847779</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0.21486861154979664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5.9903762429332374E-2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0.62538674801697169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5.9903762429332374E-2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0.21486861154979664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0.55960433757366523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9.3983660909463147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0.21585127256240533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0.16514433292608821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4.6041005313901096E-2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0.48066153812393253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4.6041005313901096E-2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0.16514433292608821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0.53728512883504287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9.6888700324062036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5.8457825494567572E-2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0.12079239880913129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3.3676017680480896E-2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0.35157282830444814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3.3676017680480896E-2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0.12079239880913129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0.10974641579759314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9.8671826692219273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0.66218460790616884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0.26845876344509012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7.4844296109578323E-2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0.7813637917452354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7.4844296109578323E-2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0.26845876344508923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0.56472931722073483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9.7826968475617821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2.9689843574377299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0.2179755888798649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8.4315940344050286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4.2182151575636873E-2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0.5994074355642347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0.16711031155005784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1.7446078520307005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0.16711031155005784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0.50491847193049821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9.296320538406146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5.7264560556165911E-2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0.7249705265835793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0.20211636255054266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2.1100660387670587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0.20211636255054266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0.27000193314146514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8.8833755686554632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1.6214728629948585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0.34310131444286984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9.5654081260787116E-2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0.99861498490693723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9.5654081260788004E-2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0.34310131444286895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0.63979198952892347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9.4500200158434282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0.54945491152591064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0.19496480031633379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2.0354047475974264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0.1949648003163329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0.69931861115524363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0.47279854261983978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8.5975622680393009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8.0069768772153971</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9.9024071674361558E-2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3.8693655361741159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7.4607931912117813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0.17838111889092101</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0.72483721677163349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0.20207919677166686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2.109678033328894</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0.20207919677166686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0.7248372167716326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0.21562324404234445</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8.5531605632190129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8.2000471088769231</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0.15218866077748316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9.4419500217290953E-2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0.98572613464702741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9.4419500217290953E-2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0.338672999694273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0.50356589541611818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8.0661303582878894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1.3128995786626634</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0.3304698649753135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9.2132527588594471E-2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0.96185046612367842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9.2132527588594471E-2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0.3304698649753135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0.51901055454882616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9.4200649672102728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0.14275211042505997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0.36842024586090805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0.10271281004249033</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1.0723071080541189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0.10271281004249033</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0.36842024586090716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0.42812729280317363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7.232188763915155</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0.12357886867464885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8.4750562624943626E-2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0.88478380327360284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8.4750562624943626E-2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0.30399151874255548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0.59003580431580893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8.0825818018454001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4.684337653313797E-2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0.12869475909724626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1.3435549557275421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0.12869475909724493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0.46161481482206046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0.5519751832291222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6.1209890024543601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1.302980918473029E-2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0.47912448888540204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0.1335763253145732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1.3945178117832899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0.1335763253145732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0.47912448888540204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0.66876120753832513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7.7196683388105427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0.16900790676432642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0.1717723180508326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4.7888838012378088E-2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0.49995264831992969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4.7888838012378088E-2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0.1717723180508326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0.11086155474608184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9.0508553207404407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0.33015658210139076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0.106309515958114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1.1098562055552783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0.10630951595811489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0.38132125866714972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0.56619200273379988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9.5141512373151418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1.5900355867494493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0.45220050993969974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0.12607012128233919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1.3161541107518415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0.12607012128234008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0.45220050993969974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0.19461233405795753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6.7744977612632322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0.87124088933911015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0.3921285927013578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0.10932251988553698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1.1413115374329168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0.10932251988553787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0.3921285927013578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0.18389967357988901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9.0485238718359469</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0.33905370114351996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0.1257460850244021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1.3127712183695959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0.12574608502440299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0.45103822533501159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1.0084341125185947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9.3589845751388197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0.1654640307252242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0.36311400697085983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0.10123347031217911</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1.0568630119634319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0.10123347031217911</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0.36311400697086071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0.87973237517901914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8.011929307705886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9.7359948388995132</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7.4213782585955457E-2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0.21119677815261184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5.8880082730755845E-2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0.61469967776058354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5.8880082730755845E-2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0.21119677815261184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0.17625333340391691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9.7359948388995132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9.7954544477566508</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0.25169256335363421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0.1801299093497839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5.0218871980776569E-2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0.52427787109680679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5.0218871980776569E-2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0.1801299093497839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0.16919267589789122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9.7954544477566508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Your Trust</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9.3456954642108538</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0.23378336920536658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7.0586174756112285E-2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0.736909611274565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7.0586174756112285E-2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0.25318532174584618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0.41754350366970172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9.3456954642108538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Robert Jones &amp; Agnes Hunt Orthopaedic Hospital (726)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Robert Jones &amp; Agnes Hunt Orthopaedic Hospital (726)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Robert Jones &amp; Agnes Hunt Orthopaedic Hospital (726)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Robert Jones &amp; Agnes Hunt Orthopaedic Hospital (726)</c:v>
                </c:pt>
              </c:strCache>
            </c:strRef>
          </c:cat>
          <c:val>
            <c:numRef>
              <c:f>Sheet1!$G$2:$G$3</c:f>
              <c:numCache>
                <c:formatCode>0.0;;</c:formatCode>
                <c:ptCount val="2"/>
                <c:pt idx="0">
                  <c:v>6.4969387899622486</c:v>
                </c:pt>
                <c:pt idx="1">
                  <c:v>6.4969384389746514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Robert Jones &amp; Agnes Hunt Orthopaedic Hospital (726)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Robert Jones &amp; Agnes Hunt Orthopaedic Hospital (726)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Robert Jones &amp; Agnes Hunt Orthopaedic Hospital (726)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3.5030612100377514</c:v>
                </c:pt>
                <c:pt idx="1">
                  <c:v>3.5030615610253486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(735)</c:v>
                </c:pt>
                <c:pt idx="1">
                  <c:v>Robert Jones &amp; Agnes Hunt Orthopaedic Hospital (735)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(735)</c:v>
                </c:pt>
                <c:pt idx="1">
                  <c:v>Robert Jones &amp; Agnes Hunt Orthopaedic Hospital (735)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(735)</c:v>
                </c:pt>
                <c:pt idx="1">
                  <c:v>Robert Jones &amp; Agnes Hunt Orthopaedic Hospital (735)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(735)</c:v>
                </c:pt>
                <c:pt idx="1">
                  <c:v>Robert Jones &amp; Agnes Hunt Orthopaedic Hospital (735)</c:v>
                </c:pt>
              </c:strCache>
            </c:strRef>
          </c:cat>
          <c:val>
            <c:numRef>
              <c:f>Sheet1!$G$2:$G$3</c:f>
              <c:numCache>
                <c:formatCode>0.0;;</c:formatCode>
                <c:ptCount val="2"/>
                <c:pt idx="0">
                  <c:v>7.938905422489829</c:v>
                </c:pt>
                <c:pt idx="1">
                  <c:v>7.9389055055671438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(735)</c:v>
                </c:pt>
                <c:pt idx="1">
                  <c:v>Robert Jones &amp; Agnes Hunt Orthopaedic Hospital (735)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(735)</c:v>
                </c:pt>
                <c:pt idx="1">
                  <c:v>Robert Jones &amp; Agnes Hunt Orthopaedic Hospital (735)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(735)</c:v>
                </c:pt>
                <c:pt idx="1">
                  <c:v>Robert Jones &amp; Agnes Hunt Orthopaedic Hospital (735)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2.061094577510171</c:v>
                </c:pt>
                <c:pt idx="1">
                  <c:v>2.0610944944328562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(811)</c:v>
                </c:pt>
                <c:pt idx="1">
                  <c:v>Robert Jones &amp; Agnes Hunt Orthopaedic Hospital (811)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(811)</c:v>
                </c:pt>
                <c:pt idx="1">
                  <c:v>Robert Jones &amp; Agnes Hunt Orthopaedic Hospital (811)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(811)</c:v>
                </c:pt>
                <c:pt idx="1">
                  <c:v>Robert Jones &amp; Agnes Hunt Orthopaedic Hospital (811)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(811)</c:v>
                </c:pt>
                <c:pt idx="1">
                  <c:v>Robert Jones &amp; Agnes Hunt Orthopaedic Hospital (811)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(811)</c:v>
                </c:pt>
                <c:pt idx="1">
                  <c:v>Robert Jones &amp; Agnes Hunt Orthopaedic Hospital (811)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(811)</c:v>
                </c:pt>
                <c:pt idx="1">
                  <c:v>Robert Jones &amp; Agnes Hunt Orthopaedic Hospital (811)</c:v>
                </c:pt>
              </c:strCache>
            </c:strRef>
          </c:cat>
          <c:val>
            <c:numRef>
              <c:f>Sheet1!$I$2:$I$3</c:f>
              <c:numCache>
                <c:formatCode>0.0;;</c:formatCode>
                <c:ptCount val="2"/>
                <c:pt idx="0">
                  <c:v>0</c:v>
                </c:pt>
                <c:pt idx="1">
                  <c:v>9.2340613996326955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(811)</c:v>
                </c:pt>
                <c:pt idx="1">
                  <c:v>Robert Jones &amp; Agnes Hunt Orthopaedic Hospital (811)</c:v>
                </c:pt>
              </c:strCache>
            </c:strRef>
          </c:cat>
          <c:val>
            <c:numRef>
              <c:f>Sheet1!$J$2:$J$3</c:f>
              <c:numCache>
                <c:formatCode>0.0;;</c:formatCode>
                <c:ptCount val="2"/>
                <c:pt idx="0">
                  <c:v>9.234061634371395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0.76593836562860496</c:v>
                </c:pt>
                <c:pt idx="1">
                  <c:v>0.76593860036730455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Sheet1!$I$2:$I$3</c:f>
              <c:numCache>
                <c:formatCode>0.0;;</c:formatCode>
                <c:ptCount val="2"/>
                <c:pt idx="0">
                  <c:v>9.2785844873999306</c:v>
                </c:pt>
                <c:pt idx="1">
                  <c:v>9.2785836154195813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0.72141551260006942</c:v>
                </c:pt>
                <c:pt idx="1">
                  <c:v>0.72141638458041868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Sheet1!$I$2:$I$3</c:f>
              <c:numCache>
                <c:formatCode>0.0;;</c:formatCode>
                <c:ptCount val="2"/>
                <c:pt idx="0">
                  <c:v>0</c:v>
                </c:pt>
                <c:pt idx="1">
                  <c:v>8.0207557607475977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Sheet1!$J$2:$J$3</c:f>
              <c:numCache>
                <c:formatCode>0.0;;</c:formatCode>
                <c:ptCount val="2"/>
                <c:pt idx="0">
                  <c:v>8.0207577859373522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1.9792422140626478</c:v>
                </c:pt>
                <c:pt idx="1">
                  <c:v>1.9792442392524023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Sheet1!$J$2:$J$3</c:f>
              <c:numCache>
                <c:formatCode>0.0;;</c:formatCode>
                <c:ptCount val="2"/>
                <c:pt idx="0">
                  <c:v>9.3110932943268505</c:v>
                </c:pt>
                <c:pt idx="1">
                  <c:v>9.3110904132389436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0.68890670567314949</c:v>
                </c:pt>
                <c:pt idx="1">
                  <c:v>0.6889095867610564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Sheet1!$G$2:$G$3</c:f>
              <c:numCache>
                <c:formatCode>0.0;;</c:formatCode>
                <c:ptCount val="2"/>
                <c:pt idx="0">
                  <c:v>9.3747081832259109</c:v>
                </c:pt>
                <c:pt idx="1">
                  <c:v>9.3747095948952879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0.62529181677408907</c:v>
                </c:pt>
                <c:pt idx="1">
                  <c:v>0.62529040510471212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Sheet1!$G$2:$G$3</c:f>
              <c:numCache>
                <c:formatCode>0.0;;</c:formatCode>
                <c:ptCount val="2"/>
                <c:pt idx="0">
                  <c:v>0</c:v>
                </c:pt>
                <c:pt idx="1">
                  <c:v>4.6617780193746912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Sheet1!$H$2:$H$3</c:f>
              <c:numCache>
                <c:formatCode>0.0;;</c:formatCode>
                <c:ptCount val="2"/>
                <c:pt idx="0">
                  <c:v>4.6617813474173913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(813)</c:v>
                </c:pt>
                <c:pt idx="1">
                  <c:v>Robert Jones &amp; Agnes Hunt Orthopaedic Hospital (813)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5.3382186525826087</c:v>
                </c:pt>
                <c:pt idx="1">
                  <c:v>5.3382219806253088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Sheet1!$J$2:$J$3</c:f>
              <c:numCache>
                <c:formatCode>0.0;;</c:formatCode>
                <c:ptCount val="2"/>
                <c:pt idx="0">
                  <c:v>9.8899750071204622</c:v>
                </c:pt>
                <c:pt idx="1">
                  <c:v>9.8899747790971162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0.11002499287953782</c:v>
                </c:pt>
                <c:pt idx="1">
                  <c:v>0.1100252209028838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Robert Jones &amp; Agnes Hunt Orthopaedic Hospital (686)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Robert Jones &amp; Agnes Hunt Orthopaedic Hospital (686)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Robert Jones &amp; Agnes Hunt Orthopaedic Hospital (686)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Robert Jones &amp; Agnes Hunt Orthopaedic Hospital (686)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Robert Jones &amp; Agnes Hunt Orthopaedic Hospital (686)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Robert Jones &amp; Agnes Hunt Orthopaedic Hospital (686)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Robert Jones &amp; Agnes Hunt Orthopaedic Hospital (686)</c:v>
                </c:pt>
              </c:strCache>
            </c:strRef>
          </c:cat>
          <c:val>
            <c:numRef>
              <c:f>Sheet1!$J$2:$J$3</c:f>
              <c:numCache>
                <c:formatCode>0.0;;</c:formatCode>
                <c:ptCount val="2"/>
                <c:pt idx="0">
                  <c:v>9.6194552912714801</c:v>
                </c:pt>
                <c:pt idx="1">
                  <c:v>9.6194544371805772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0.38054470872851986</c:v>
                </c:pt>
                <c:pt idx="1">
                  <c:v>0.38054556281942276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(602)</c:v>
                </c:pt>
                <c:pt idx="1">
                  <c:v>Robert Jones &amp; Agnes Hunt Orthopaedic Hospital (602)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(602)</c:v>
                </c:pt>
                <c:pt idx="1">
                  <c:v>Robert Jones &amp; Agnes Hunt Orthopaedic Hospital (602)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(602)</c:v>
                </c:pt>
                <c:pt idx="1">
                  <c:v>Robert Jones &amp; Agnes Hunt Orthopaedic Hospital (602)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(602)</c:v>
                </c:pt>
                <c:pt idx="1">
                  <c:v>Robert Jones &amp; Agnes Hunt Orthopaedic Hospital (602)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(602)</c:v>
                </c:pt>
                <c:pt idx="1">
                  <c:v>Robert Jones &amp; Agnes Hunt Orthopaedic Hospital (602)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(602)</c:v>
                </c:pt>
                <c:pt idx="1">
                  <c:v>Robert Jones &amp; Agnes Hunt Orthopaedic Hospital (602)</c:v>
                </c:pt>
              </c:strCache>
            </c:strRef>
          </c:cat>
          <c:val>
            <c:numRef>
              <c:f>Sheet1!$I$2:$I$3</c:f>
              <c:numCache>
                <c:formatCode>0.0;;</c:formatCode>
                <c:ptCount val="2"/>
                <c:pt idx="0">
                  <c:v>8.9899835003868169</c:v>
                </c:pt>
                <c:pt idx="1">
                  <c:v>8.9899853837278254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(602)</c:v>
                </c:pt>
                <c:pt idx="1">
                  <c:v>Robert Jones &amp; Agnes Hunt Orthopaedic Hospital (602)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1.0100164996131831</c:v>
                </c:pt>
                <c:pt idx="1">
                  <c:v>1.0100146162721746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Robert Jones &amp; Agnes Hunt Orthopaedic Hospital (289)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Robert Jones &amp; Agnes Hunt Orthopaedic Hospital (289)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Robert Jones &amp; Agnes Hunt Orthopaedic Hospital (289)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Robert Jones &amp; Agnes Hunt Orthopaedic Hospital (289)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Robert Jones &amp; Agnes Hunt Orthopaedic Hospital (289)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Robert Jones &amp; Agnes Hunt Orthopaedic Hospital (289)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(289)</c:v>
                </c:pt>
                <c:pt idx="1">
                  <c:v>Robert Jones &amp; Agnes Hunt Orthopaedic Hospital (289)</c:v>
                </c:pt>
              </c:strCache>
            </c:strRef>
          </c:cat>
          <c:val>
            <c:numRef>
              <c:f>Sheet1!$J$2:$J$3</c:f>
              <c:numCache>
                <c:formatCode>0.0;;</c:formatCode>
                <c:ptCount val="2"/>
                <c:pt idx="0">
                  <c:v>9.4859518699857368</c:v>
                </c:pt>
                <c:pt idx="1">
                  <c:v>9.4859521082716878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0.51404813001426319</c:v>
                </c:pt>
                <c:pt idx="1">
                  <c:v>0.51404789172831222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Robert Jones &amp; Agnes Hunt Orthopaedic Hospital (282)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Robert Jones &amp; Agnes Hunt Orthopaedic Hospital (282)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Robert Jones &amp; Agnes Hunt Orthopaedic Hospital (282)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Robert Jones &amp; Agnes Hunt Orthopaedic Hospital (282)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Robert Jones &amp; Agnes Hunt Orthopaedic Hospital (282)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Robert Jones &amp; Agnes Hunt Orthopaedic Hospital (282)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(282)</c:v>
                </c:pt>
                <c:pt idx="1">
                  <c:v>Robert Jones &amp; Agnes Hunt Orthopaedic Hospital (282)</c:v>
                </c:pt>
              </c:strCache>
            </c:strRef>
          </c:cat>
          <c:val>
            <c:numRef>
              <c:f>Sheet1!$J$2:$J$3</c:f>
              <c:numCache>
                <c:formatCode>0.0;;</c:formatCode>
                <c:ptCount val="2"/>
                <c:pt idx="0">
                  <c:v>8.7584664868637905</c:v>
                </c:pt>
                <c:pt idx="1">
                  <c:v>8.7584662580947708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1.2415335131362095</c:v>
                </c:pt>
                <c:pt idx="1">
                  <c:v>1.2415337419052292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Sheet1!$J$2:$J$3</c:f>
              <c:numCache>
                <c:formatCode>0.0;;</c:formatCode>
                <c:ptCount val="2"/>
                <c:pt idx="0">
                  <c:v>9.890568117758745</c:v>
                </c:pt>
                <c:pt idx="1">
                  <c:v>9.8905683153463535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0.109431882241255</c:v>
                </c:pt>
                <c:pt idx="1">
                  <c:v>0.1094316846536465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(789)</c:v>
                </c:pt>
                <c:pt idx="1">
                  <c:v>Robert Jones &amp; Agnes Hunt Orthopaedic Hospital (789)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(789)</c:v>
                </c:pt>
                <c:pt idx="1">
                  <c:v>Robert Jones &amp; Agnes Hunt Orthopaedic Hospital (789)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(789)</c:v>
                </c:pt>
                <c:pt idx="1">
                  <c:v>Robert Jones &amp; Agnes Hunt Orthopaedic Hospital (789)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(789)</c:v>
                </c:pt>
                <c:pt idx="1">
                  <c:v>Robert Jones &amp; Agnes Hunt Orthopaedic Hospital (789)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(789)</c:v>
                </c:pt>
                <c:pt idx="1">
                  <c:v>Robert Jones &amp; Agnes Hunt Orthopaedic Hospital (789)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(789)</c:v>
                </c:pt>
                <c:pt idx="1">
                  <c:v>Robert Jones &amp; Agnes Hunt Orthopaedic Hospital (789)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(789)</c:v>
                </c:pt>
                <c:pt idx="1">
                  <c:v>Robert Jones &amp; Agnes Hunt Orthopaedic Hospital (789)</c:v>
                </c:pt>
              </c:strCache>
            </c:strRef>
          </c:cat>
          <c:val>
            <c:numRef>
              <c:f>Sheet1!$J$2:$J$3</c:f>
              <c:numCache>
                <c:formatCode>0.0;;</c:formatCode>
                <c:ptCount val="2"/>
                <c:pt idx="0">
                  <c:v>9.491160607713935</c:v>
                </c:pt>
                <c:pt idx="1">
                  <c:v>9.4911613387149565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0.50883939228606501</c:v>
                </c:pt>
                <c:pt idx="1">
                  <c:v>0.50883866128504351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Sheet1!$J$2:$J$3</c:f>
              <c:numCache>
                <c:formatCode>0.0;;</c:formatCode>
                <c:ptCount val="2"/>
                <c:pt idx="0">
                  <c:v>9.7202854792381412</c:v>
                </c:pt>
                <c:pt idx="1">
                  <c:v>9.7202864309378043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0.27971452076185876</c:v>
                </c:pt>
                <c:pt idx="1">
                  <c:v>0.27971356906219569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(817)</c:v>
                </c:pt>
                <c:pt idx="1">
                  <c:v>Robert Jones &amp; Agnes Hunt Orthopaedic Hospital (817)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(817)</c:v>
                </c:pt>
                <c:pt idx="1">
                  <c:v>Robert Jones &amp; Agnes Hunt Orthopaedic Hospital (817)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(817)</c:v>
                </c:pt>
                <c:pt idx="1">
                  <c:v>Robert Jones &amp; Agnes Hunt Orthopaedic Hospital (817)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(817)</c:v>
                </c:pt>
                <c:pt idx="1">
                  <c:v>Robert Jones &amp; Agnes Hunt Orthopaedic Hospital (817)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(817)</c:v>
                </c:pt>
                <c:pt idx="1">
                  <c:v>Robert Jones &amp; Agnes Hunt Orthopaedic Hospital (817)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(817)</c:v>
                </c:pt>
                <c:pt idx="1">
                  <c:v>Robert Jones &amp; Agnes Hunt Orthopaedic Hospital (817)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(817)</c:v>
                </c:pt>
                <c:pt idx="1">
                  <c:v>Robert Jones &amp; Agnes Hunt Orthopaedic Hospital (817)</c:v>
                </c:pt>
              </c:strCache>
            </c:strRef>
          </c:cat>
          <c:val>
            <c:numRef>
              <c:f>Sheet1!$J$2:$J$3</c:f>
              <c:numCache>
                <c:formatCode>0.0;;</c:formatCode>
                <c:ptCount val="2"/>
                <c:pt idx="0">
                  <c:v>9.6025679952314942</c:v>
                </c:pt>
                <c:pt idx="1">
                  <c:v>9.6025690148368348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0.39743200476850582</c:v>
                </c:pt>
                <c:pt idx="1">
                  <c:v>0.39743098516316522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Sheet1!$J$2:$J$3</c:f>
              <c:numCache>
                <c:formatCode>0.0;;</c:formatCode>
                <c:ptCount val="2"/>
                <c:pt idx="0">
                  <c:v>9.5666092254155899</c:v>
                </c:pt>
                <c:pt idx="1">
                  <c:v>9.5666093489008492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0.43339077458441011</c:v>
                </c:pt>
                <c:pt idx="1">
                  <c:v>0.43339065109915076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Sheet1!$J$2:$J$3</c:f>
              <c:numCache>
                <c:formatCode>0.0;;</c:formatCode>
                <c:ptCount val="2"/>
                <c:pt idx="0">
                  <c:v>9.7196184527417593</c:v>
                </c:pt>
                <c:pt idx="1">
                  <c:v>9.7196182486569125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0.28038154725824072</c:v>
                </c:pt>
                <c:pt idx="1">
                  <c:v>0.28038175134308752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(814)</c:v>
                </c:pt>
                <c:pt idx="1">
                  <c:v>Robert Jones &amp; Agnes Hunt Orthopaedic Hospital (814)</c:v>
                </c:pt>
              </c:strCache>
            </c:strRef>
          </c:cat>
          <c:val>
            <c:numRef>
              <c:f>Sheet1!$J$2:$J$3</c:f>
              <c:numCache>
                <c:formatCode>0.0;;</c:formatCode>
                <c:ptCount val="2"/>
                <c:pt idx="0">
                  <c:v>9.6125150599398612</c:v>
                </c:pt>
                <c:pt idx="1">
                  <c:v>9.6125159103581694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0.38748494006013878</c:v>
                </c:pt>
                <c:pt idx="1">
                  <c:v>0.38748408964183056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(822)</c:v>
                </c:pt>
                <c:pt idx="1">
                  <c:v>Robert Jones &amp; Agnes Hunt Orthopaedic Hospital (822)</c:v>
                </c:pt>
              </c:strCache>
            </c:strRef>
          </c:cat>
          <c:val>
            <c:numRef>
              <c:f>Sheet1!$J$2:$J$3</c:f>
              <c:numCache>
                <c:formatCode>0.0;;</c:formatCode>
                <c:ptCount val="2"/>
                <c:pt idx="0">
                  <c:v>8.956961013563479</c:v>
                </c:pt>
                <c:pt idx="1">
                  <c:v>8.9569621670235335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1.043038986436521</c:v>
                </c:pt>
                <c:pt idx="1">
                  <c:v>1.0430378329764665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(754)</c:v>
                </c:pt>
                <c:pt idx="1">
                  <c:v>Robert Jones &amp; Agnes Hunt Orthopaedic Hospital (754)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(754)</c:v>
                </c:pt>
                <c:pt idx="1">
                  <c:v>Robert Jones &amp; Agnes Hunt Orthopaedic Hospital (754)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(754)</c:v>
                </c:pt>
                <c:pt idx="1">
                  <c:v>Robert Jones &amp; Agnes Hunt Orthopaedic Hospital (754)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(754)</c:v>
                </c:pt>
                <c:pt idx="1">
                  <c:v>Robert Jones &amp; Agnes Hunt Orthopaedic Hospital (754)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(754)</c:v>
                </c:pt>
                <c:pt idx="1">
                  <c:v>Robert Jones &amp; Agnes Hunt Orthopaedic Hospital (754)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(754)</c:v>
                </c:pt>
                <c:pt idx="1">
                  <c:v>Robert Jones &amp; Agnes Hunt Orthopaedic Hospital (754)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(754)</c:v>
                </c:pt>
                <c:pt idx="1">
                  <c:v>Robert Jones &amp; Agnes Hunt Orthopaedic Hospital (754)</c:v>
                </c:pt>
              </c:strCache>
            </c:strRef>
          </c:cat>
          <c:val>
            <c:numRef>
              <c:f>Sheet1!$J$2:$J$3</c:f>
              <c:numCache>
                <c:formatCode>0.0;;</c:formatCode>
                <c:ptCount val="2"/>
                <c:pt idx="0">
                  <c:v>8.8556632210724793</c:v>
                </c:pt>
                <c:pt idx="1">
                  <c:v>8.8556647260943926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1.1443367789275207</c:v>
                </c:pt>
                <c:pt idx="1">
                  <c:v>1.1443352739056074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(804)</c:v>
                </c:pt>
                <c:pt idx="1">
                  <c:v>Robert Jones &amp; Agnes Hunt Orthopaedic Hospital (804)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(804)</c:v>
                </c:pt>
                <c:pt idx="1">
                  <c:v>Robert Jones &amp; Agnes Hunt Orthopaedic Hospital (804)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(804)</c:v>
                </c:pt>
                <c:pt idx="1">
                  <c:v>Robert Jones &amp; Agnes Hunt Orthopaedic Hospital (804)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(804)</c:v>
                </c:pt>
                <c:pt idx="1">
                  <c:v>Robert Jones &amp; Agnes Hunt Orthopaedic Hospital (804)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(804)</c:v>
                </c:pt>
                <c:pt idx="1">
                  <c:v>Robert Jones &amp; Agnes Hunt Orthopaedic Hospital (804)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(804)</c:v>
                </c:pt>
                <c:pt idx="1">
                  <c:v>Robert Jones &amp; Agnes Hunt Orthopaedic Hospital (804)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(804)</c:v>
                </c:pt>
                <c:pt idx="1">
                  <c:v>Robert Jones &amp; Agnes Hunt Orthopaedic Hospital (804)</c:v>
                </c:pt>
              </c:strCache>
            </c:strRef>
          </c:cat>
          <c:val>
            <c:numRef>
              <c:f>Sheet1!$J$2:$J$3</c:f>
              <c:numCache>
                <c:formatCode>0.0;;</c:formatCode>
                <c:ptCount val="2"/>
                <c:pt idx="0">
                  <c:v>8.5295095186468775</c:v>
                </c:pt>
                <c:pt idx="1">
                  <c:v>8.5295097409336709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1.4704904813531225</c:v>
                </c:pt>
                <c:pt idx="1">
                  <c:v>1.4704902590663291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(818)</c:v>
                </c:pt>
                <c:pt idx="1">
                  <c:v>Robert Jones &amp; Agnes Hunt Orthopaedic Hospital (818)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(818)</c:v>
                </c:pt>
                <c:pt idx="1">
                  <c:v>Robert Jones &amp; Agnes Hunt Orthopaedic Hospital (818)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(818)</c:v>
                </c:pt>
                <c:pt idx="1">
                  <c:v>Robert Jones &amp; Agnes Hunt Orthopaedic Hospital (818)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(818)</c:v>
                </c:pt>
                <c:pt idx="1">
                  <c:v>Robert Jones &amp; Agnes Hunt Orthopaedic Hospital (818)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(818)</c:v>
                </c:pt>
                <c:pt idx="1">
                  <c:v>Robert Jones &amp; Agnes Hunt Orthopaedic Hospital (818)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(818)</c:v>
                </c:pt>
                <c:pt idx="1">
                  <c:v>Robert Jones &amp; Agnes Hunt Orthopaedic Hospital (818)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(818)</c:v>
                </c:pt>
                <c:pt idx="1">
                  <c:v>Robert Jones &amp; Agnes Hunt Orthopaedic Hospital (818)</c:v>
                </c:pt>
              </c:strCache>
            </c:strRef>
          </c:cat>
          <c:val>
            <c:numRef>
              <c:f>Sheet1!$J$2:$J$3</c:f>
              <c:numCache>
                <c:formatCode>0.0;;</c:formatCode>
                <c:ptCount val="2"/>
                <c:pt idx="0">
                  <c:v>9.7905902307730948</c:v>
                </c:pt>
                <c:pt idx="1">
                  <c:v>9.7905901711764667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0.20940976922690524</c:v>
                </c:pt>
                <c:pt idx="1">
                  <c:v>0.20940982882353332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(693)</c:v>
                </c:pt>
                <c:pt idx="1">
                  <c:v>Robert Jones &amp; Agnes Hunt Orthopaedic Hospital (693)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(693)</c:v>
                </c:pt>
                <c:pt idx="1">
                  <c:v>Robert Jones &amp; Agnes Hunt Orthopaedic Hospital (693)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(693)</c:v>
                </c:pt>
                <c:pt idx="1">
                  <c:v>Robert Jones &amp; Agnes Hunt Orthopaedic Hospital (693)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(693)</c:v>
                </c:pt>
                <c:pt idx="1">
                  <c:v>Robert Jones &amp; Agnes Hunt Orthopaedic Hospital (693)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(693)</c:v>
                </c:pt>
                <c:pt idx="1">
                  <c:v>Robert Jones &amp; Agnes Hunt Orthopaedic Hospital (693)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(693)</c:v>
                </c:pt>
                <c:pt idx="1">
                  <c:v>Robert Jones &amp; Agnes Hunt Orthopaedic Hospital (693)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(693)</c:v>
                </c:pt>
                <c:pt idx="1">
                  <c:v>Robert Jones &amp; Agnes Hunt Orthopaedic Hospital (693)</c:v>
                </c:pt>
              </c:strCache>
            </c:strRef>
          </c:cat>
          <c:val>
            <c:numRef>
              <c:f>Sheet1!$J$2:$J$3</c:f>
              <c:numCache>
                <c:formatCode>0.0;;</c:formatCode>
                <c:ptCount val="2"/>
                <c:pt idx="0">
                  <c:v>9.242327198788427</c:v>
                </c:pt>
                <c:pt idx="1">
                  <c:v>9.2423276235616996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0.75767280121157299</c:v>
                </c:pt>
                <c:pt idx="1">
                  <c:v>0.75767237643830043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Sheet1!$J$2:$J$3</c:f>
              <c:numCache>
                <c:formatCode>0.0;;</c:formatCode>
                <c:ptCount val="2"/>
                <c:pt idx="0">
                  <c:v>9.8671826692219273</c:v>
                </c:pt>
                <c:pt idx="1">
                  <c:v>9.8671828528322756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0.13281733077807267</c:v>
                </c:pt>
                <c:pt idx="1">
                  <c:v>0.13281714716772441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(794)</c:v>
                </c:pt>
                <c:pt idx="1">
                  <c:v>Robert Jones &amp; Agnes Hunt Orthopaedic Hospital (794)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(794)</c:v>
                </c:pt>
                <c:pt idx="1">
                  <c:v>Robert Jones &amp; Agnes Hunt Orthopaedic Hospital (794)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(794)</c:v>
                </c:pt>
                <c:pt idx="1">
                  <c:v>Robert Jones &amp; Agnes Hunt Orthopaedic Hospital (794)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(794)</c:v>
                </c:pt>
                <c:pt idx="1">
                  <c:v>Robert Jones &amp; Agnes Hunt Orthopaedic Hospital (794)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(794)</c:v>
                </c:pt>
                <c:pt idx="1">
                  <c:v>Robert Jones &amp; Agnes Hunt Orthopaedic Hospital (794)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(794)</c:v>
                </c:pt>
                <c:pt idx="1">
                  <c:v>Robert Jones &amp; Agnes Hunt Orthopaedic Hospital (794)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(794)</c:v>
                </c:pt>
                <c:pt idx="1">
                  <c:v>Robert Jones &amp; Agnes Hunt Orthopaedic Hospital (794)</c:v>
                </c:pt>
              </c:strCache>
            </c:strRef>
          </c:cat>
          <c:val>
            <c:numRef>
              <c:f>Sheet1!$J$2:$J$3</c:f>
              <c:numCache>
                <c:formatCode>0.0;;</c:formatCode>
                <c:ptCount val="2"/>
                <c:pt idx="0">
                  <c:v>9.6888700324062036</c:v>
                </c:pt>
                <c:pt idx="1">
                  <c:v>9.6888695292767846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0.31112996759379641</c:v>
                </c:pt>
                <c:pt idx="1">
                  <c:v>0.31113047072321542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(795)</c:v>
                </c:pt>
                <c:pt idx="1">
                  <c:v>Robert Jones &amp; Agnes Hunt Orthopaedic Hospital (795)</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(795)</c:v>
                </c:pt>
                <c:pt idx="1">
                  <c:v>Robert Jones &amp; Agnes Hunt Orthopaedic Hospital (795)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(795)</c:v>
                </c:pt>
                <c:pt idx="1">
                  <c:v>Robert Jones &amp; Agnes Hunt Orthopaedic Hospital (795)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(795)</c:v>
                </c:pt>
                <c:pt idx="1">
                  <c:v>Robert Jones &amp; Agnes Hunt Orthopaedic Hospital (795)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(795)</c:v>
                </c:pt>
                <c:pt idx="1">
                  <c:v>Robert Jones &amp; Agnes Hunt Orthopaedic Hospital (795)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(795)</c:v>
                </c:pt>
                <c:pt idx="1">
                  <c:v>Robert Jones &amp; Agnes Hunt Orthopaedic Hospital (795)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(795)</c:v>
                </c:pt>
                <c:pt idx="1">
                  <c:v>Robert Jones &amp; Agnes Hunt Orthopaedic Hospital (795)</c:v>
                </c:pt>
              </c:strCache>
            </c:strRef>
          </c:cat>
          <c:val>
            <c:numRef>
              <c:f>Sheet1!$J$2:$J$3</c:f>
              <c:numCache>
                <c:formatCode>0.0;;</c:formatCode>
                <c:ptCount val="2"/>
                <c:pt idx="0">
                  <c:v>9.3983660909463147</c:v>
                </c:pt>
                <c:pt idx="1">
                  <c:v>9.3983658679408197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0.6016339090536853</c:v>
                </c:pt>
                <c:pt idx="1">
                  <c:v>0.60163413205918026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Sheet1!$G$2:$G$3</c:f>
              <c:numCache>
                <c:formatCode>0.0;;</c:formatCode>
                <c:ptCount val="2"/>
                <c:pt idx="0">
                  <c:v>8.8833755686554632</c:v>
                </c:pt>
                <c:pt idx="1">
                  <c:v>8.8833795063265253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1.1166244313445368</c:v>
                </c:pt>
                <c:pt idx="1">
                  <c:v>1.1166204936734747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Sheet1!$I$2:$I$3</c:f>
              <c:numCache>
                <c:formatCode>0.0;;</c:formatCode>
                <c:ptCount val="2"/>
                <c:pt idx="0">
                  <c:v>9.296320538406146</c:v>
                </c:pt>
                <c:pt idx="1">
                  <c:v>9.2963215741125342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(100)</c:v>
                </c:pt>
                <c:pt idx="1">
                  <c:v>Robert Jones &amp; Agnes Hunt Orthopaedic Hospital (100)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0.70367946159385397</c:v>
                </c:pt>
                <c:pt idx="1">
                  <c:v>0.70367842588746576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Robert Jones &amp; Agnes Hunt Orthopaedic Hospital (69)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Robert Jones &amp; Agnes Hunt Orthopaedic Hospital (69)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Robert Jones &amp; Agnes Hunt Orthopaedic Hospital (69)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Robert Jones &amp; Agnes Hunt Orthopaedic Hospital (69)</c:v>
                </c:pt>
              </c:strCache>
            </c:strRef>
          </c:cat>
          <c:val>
            <c:numRef>
              <c:f>Sheet1!$G$2:$G$3</c:f>
              <c:numCache>
                <c:formatCode>0.0;;</c:formatCode>
                <c:ptCount val="2"/>
                <c:pt idx="0">
                  <c:v>8.4315940344050286</c:v>
                </c:pt>
                <c:pt idx="1">
                  <c:v>8.4315969938643907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Robert Jones &amp; Agnes Hunt Orthopaedic Hospital (69)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Robert Jones &amp; Agnes Hunt Orthopaedic Hospital (69)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Robert Jones &amp; Agnes Hunt Orthopaedic Hospital (69)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1.5684059655949714</c:v>
                </c:pt>
                <c:pt idx="1">
                  <c:v>1.5684030061356093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Robert Jones &amp; Agnes Hunt Orthopaedic Hospital (416)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Robert Jones &amp; Agnes Hunt Orthopaedic Hospital (416)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Robert Jones &amp; Agnes Hunt Orthopaedic Hospital (416)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Robert Jones &amp; Agnes Hunt Orthopaedic Hospital (416)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Robert Jones &amp; Agnes Hunt Orthopaedic Hospital (416)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Robert Jones &amp; Agnes Hunt Orthopaedic Hospital (416)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Robert Jones &amp; Agnes Hunt Orthopaedic Hospital (416)</c:v>
                </c:pt>
              </c:strCache>
            </c:strRef>
          </c:cat>
          <c:val>
            <c:numRef>
              <c:f>Sheet1!$J$2:$J$3</c:f>
              <c:numCache>
                <c:formatCode>0.0;;</c:formatCode>
                <c:ptCount val="2"/>
                <c:pt idx="0">
                  <c:v>9.7826968475617821</c:v>
                </c:pt>
                <c:pt idx="1">
                  <c:v>9.7826967289042219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0.21730315243821785</c:v>
                </c:pt>
                <c:pt idx="1">
                  <c:v>0.21730327109577807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Robert Jones &amp; Agnes Hunt Orthopaedic Hospital (198)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Robert Jones &amp; Agnes Hunt Orthopaedic Hospital (198)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Robert Jones &amp; Agnes Hunt Orthopaedic Hospital (198)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Robert Jones &amp; Agnes Hunt Orthopaedic Hospital (198)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Robert Jones &amp; Agnes Hunt Orthopaedic Hospital (198)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Robert Jones &amp; Agnes Hunt Orthopaedic Hospital (198)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(198)</c:v>
                </c:pt>
                <c:pt idx="1">
                  <c:v>Robert Jones &amp; Agnes Hunt Orthopaedic Hospital (198)</c:v>
                </c:pt>
              </c:strCache>
            </c:strRef>
          </c:cat>
          <c:val>
            <c:numRef>
              <c:f>Sheet1!$J$2:$J$3</c:f>
              <c:numCache>
                <c:formatCode>0.0;;</c:formatCode>
                <c:ptCount val="2"/>
                <c:pt idx="0">
                  <c:v>9.4500200158434282</c:v>
                </c:pt>
                <c:pt idx="1">
                  <c:v>9.4500191770503648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0.54997998415657179</c:v>
                </c:pt>
                <c:pt idx="1">
                  <c:v>0.54998082294963524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Robert Jones &amp; Agnes Hunt Orthopaedic Hospital (122)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Robert Jones &amp; Agnes Hunt Orthopaedic Hospital (122)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Robert Jones &amp; Agnes Hunt Orthopaedic Hospital (122)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Robert Jones &amp; Agnes Hunt Orthopaedic Hospital (122)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Robert Jones &amp; Agnes Hunt Orthopaedic Hospital (122)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Robert Jones &amp; Agnes Hunt Orthopaedic Hospital (122)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(122)</c:v>
                </c:pt>
                <c:pt idx="1">
                  <c:v>Robert Jones &amp; Agnes Hunt Orthopaedic Hospital (122)</c:v>
                </c:pt>
              </c:strCache>
            </c:strRef>
          </c:cat>
          <c:val>
            <c:numRef>
              <c:f>Sheet1!$J$2:$J$3</c:f>
              <c:numCache>
                <c:formatCode>0.0;;</c:formatCode>
                <c:ptCount val="2"/>
                <c:pt idx="0">
                  <c:v>8.5975622680393009</c:v>
                </c:pt>
                <c:pt idx="1">
                  <c:v>8.5975636035216283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1.4024377319606991</c:v>
                </c:pt>
                <c:pt idx="1">
                  <c:v>1.4024363964783717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Robert Jones &amp; Agnes Hunt Orthopaedic Hospital (52)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Robert Jones &amp; Agnes Hunt Orthopaedic Hospital (52)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Robert Jones &amp; Agnes Hunt Orthopaedic Hospital (52)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Robert Jones &amp; Agnes Hunt Orthopaedic Hospital (52)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Robert Jones &amp; Agnes Hunt Orthopaedic Hospital (52)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Robert Jones &amp; Agnes Hunt Orthopaedic Hospital (52)</c:v>
                </c:pt>
              </c:strCache>
            </c:strRef>
          </c:cat>
          <c:val>
            <c:numRef>
              <c:f>Sheet1!$I$2:$I$3</c:f>
              <c:numCache>
                <c:formatCode>0.0;;</c:formatCode>
                <c:ptCount val="2"/>
                <c:pt idx="0">
                  <c:v>8.5531605632190129</c:v>
                </c:pt>
                <c:pt idx="1">
                  <c:v>8.5531622317831246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Robert Jones &amp; Agnes Hunt Orthopaedic Hospital (52)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1.4468394367809871</c:v>
                </c:pt>
                <c:pt idx="1">
                  <c:v>1.4468377682168754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Robert Jones &amp; Agnes Hunt Orthopaedic Hospital (51)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Robert Jones &amp; Agnes Hunt Orthopaedic Hospital (51)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Robert Jones &amp; Agnes Hunt Orthopaedic Hospital (51)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Robert Jones &amp; Agnes Hunt Orthopaedic Hospital (51)</c:v>
                </c:pt>
              </c:strCache>
            </c:strRef>
          </c:cat>
          <c:val>
            <c:numRef>
              <c:f>Sheet1!$G$2:$G$3</c:f>
              <c:numCache>
                <c:formatCode>0.0;;</c:formatCode>
                <c:ptCount val="2"/>
                <c:pt idx="0">
                  <c:v>7.4607931912117813</c:v>
                </c:pt>
                <c:pt idx="1">
                  <c:v>7.4608040648653811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Robert Jones &amp; Agnes Hunt Orthopaedic Hospital (51)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Robert Jones &amp; Agnes Hunt Orthopaedic Hospital (51)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Robert Jones &amp; Agnes Hunt Orthopaedic Hospital (51)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2.5392068087882187</c:v>
                </c:pt>
                <c:pt idx="1">
                  <c:v>2.5391959351346189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Sheet1!$J$2:$J$3</c:f>
              <c:numCache>
                <c:formatCode>0.0;;</c:formatCode>
                <c:ptCount val="2"/>
                <c:pt idx="0">
                  <c:v>8.0825818018454001</c:v>
                </c:pt>
                <c:pt idx="1">
                  <c:v>8.0825817771765536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1.9174181981545999</c:v>
                </c:pt>
                <c:pt idx="1">
                  <c:v>1.9174182228234464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Robert Jones &amp; Agnes Hunt Orthopaedic Hospital (551)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Robert Jones &amp; Agnes Hunt Orthopaedic Hospital (551)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Robert Jones &amp; Agnes Hunt Orthopaedic Hospital (551)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Robert Jones &amp; Agnes Hunt Orthopaedic Hospital (551)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Robert Jones &amp; Agnes Hunt Orthopaedic Hospital (551)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Robert Jones &amp; Agnes Hunt Orthopaedic Hospital (551)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(551)</c:v>
                </c:pt>
                <c:pt idx="1">
                  <c:v>Robert Jones &amp; Agnes Hunt Orthopaedic Hospital (551)</c:v>
                </c:pt>
              </c:strCache>
            </c:strRef>
          </c:cat>
          <c:val>
            <c:numRef>
              <c:f>Sheet1!$J$2:$J$3</c:f>
              <c:numCache>
                <c:formatCode>0.0;;</c:formatCode>
                <c:ptCount val="2"/>
                <c:pt idx="0">
                  <c:v>7.232188763915155</c:v>
                </c:pt>
                <c:pt idx="1">
                  <c:v>7.2321873893907789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2.767811236084845</c:v>
                </c:pt>
                <c:pt idx="1">
                  <c:v>2.7678126106092211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(549)</c:v>
                </c:pt>
                <c:pt idx="1">
                  <c:v>Robert Jones &amp; Agnes Hunt Orthopaedic Hospital (549)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(549)</c:v>
                </c:pt>
                <c:pt idx="1">
                  <c:v>Robert Jones &amp; Agnes Hunt Orthopaedic Hospital (549)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(549)</c:v>
                </c:pt>
                <c:pt idx="1">
                  <c:v>Robert Jones &amp; Agnes Hunt Orthopaedic Hospital (549)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(549)</c:v>
                </c:pt>
                <c:pt idx="1">
                  <c:v>Robert Jones &amp; Agnes Hunt Orthopaedic Hospital (549)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(549)</c:v>
                </c:pt>
                <c:pt idx="1">
                  <c:v>Robert Jones &amp; Agnes Hunt Orthopaedic Hospital (549)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(549)</c:v>
                </c:pt>
                <c:pt idx="1">
                  <c:v>Robert Jones &amp; Agnes Hunt Orthopaedic Hospital (549)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(549)</c:v>
                </c:pt>
                <c:pt idx="1">
                  <c:v>Robert Jones &amp; Agnes Hunt Orthopaedic Hospital (549)</c:v>
                </c:pt>
              </c:strCache>
            </c:strRef>
          </c:cat>
          <c:val>
            <c:numRef>
              <c:f>Sheet1!$J$2:$J$3</c:f>
              <c:numCache>
                <c:formatCode>0.0;;</c:formatCode>
                <c:ptCount val="2"/>
                <c:pt idx="0">
                  <c:v>9.4200649672102728</c:v>
                </c:pt>
                <c:pt idx="1">
                  <c:v>9.42006489192595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0.57993503278972725</c:v>
                </c:pt>
                <c:pt idx="1">
                  <c:v>0.57993510807405002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(821)</c:v>
                </c:pt>
                <c:pt idx="1">
                  <c:v>Robert Jones &amp; Agnes Hunt Orthopaedic Hospital (821)</c:v>
                </c:pt>
              </c:strCache>
            </c:strRef>
          </c:cat>
          <c:val>
            <c:numRef>
              <c:f>Sheet1!$J$2:$J$3</c:f>
              <c:numCache>
                <c:formatCode>0.0;;</c:formatCode>
                <c:ptCount val="2"/>
                <c:pt idx="0">
                  <c:v>8.0661303582878894</c:v>
                </c:pt>
                <c:pt idx="1">
                  <c:v>8.066132424148174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1.9338696417121106</c:v>
                </c:pt>
                <c:pt idx="1">
                  <c:v>1.933867575851826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(806)</c:v>
                </c:pt>
                <c:pt idx="1">
                  <c:v>Robert Jones &amp; Agnes Hunt Orthopaedic Hospital (806)</c:v>
                </c:pt>
              </c:strCache>
            </c:strRef>
          </c:cat>
          <c:val>
            <c:numRef>
              <c:f>Sheet1!$J$2:$J$3</c:f>
              <c:numCache>
                <c:formatCode>0.0;;</c:formatCode>
                <c:ptCount val="2"/>
                <c:pt idx="0">
                  <c:v>9.5141512373151418</c:v>
                </c:pt>
                <c:pt idx="1">
                  <c:v>9.5141518024334228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0.48584876268485822</c:v>
                </c:pt>
                <c:pt idx="1">
                  <c:v>0.48584819756657716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(771)</c:v>
                </c:pt>
                <c:pt idx="1">
                  <c:v>Robert Jones &amp; Agnes Hunt Orthopaedic Hospital (771)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(771)</c:v>
                </c:pt>
                <c:pt idx="1">
                  <c:v>Robert Jones &amp; Agnes Hunt Orthopaedic Hospital (771)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(771)</c:v>
                </c:pt>
                <c:pt idx="1">
                  <c:v>Robert Jones &amp; Agnes Hunt Orthopaedic Hospital (771)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(771)</c:v>
                </c:pt>
                <c:pt idx="1">
                  <c:v>Robert Jones &amp; Agnes Hunt Orthopaedic Hospital (771)</c:v>
                </c:pt>
              </c:strCache>
            </c:strRef>
          </c:cat>
          <c:val>
            <c:numRef>
              <c:f>Sheet1!$G$2:$G$3</c:f>
              <c:numCache>
                <c:formatCode>0.0;;</c:formatCode>
                <c:ptCount val="2"/>
                <c:pt idx="0">
                  <c:v>9.0508553207404407</c:v>
                </c:pt>
                <c:pt idx="1">
                  <c:v>9.0508586771435393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(771)</c:v>
                </c:pt>
                <c:pt idx="1">
                  <c:v>Robert Jones &amp; Agnes Hunt Orthopaedic Hospital (771)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(771)</c:v>
                </c:pt>
                <c:pt idx="1">
                  <c:v>Robert Jones &amp; Agnes Hunt Orthopaedic Hospital (771)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(771)</c:v>
                </c:pt>
                <c:pt idx="1">
                  <c:v>Robert Jones &amp; Agnes Hunt Orthopaedic Hospital (771)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0.94914467925955925</c:v>
                </c:pt>
                <c:pt idx="1">
                  <c:v>0.94914132285646069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(548)</c:v>
                </c:pt>
                <c:pt idx="1">
                  <c:v>Robert Jones &amp; Agnes Hunt Orthopaedic Hospital (548)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(548)</c:v>
                </c:pt>
                <c:pt idx="1">
                  <c:v>Robert Jones &amp; Agnes Hunt Orthopaedic Hospital (548)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(548)</c:v>
                </c:pt>
                <c:pt idx="1">
                  <c:v>Robert Jones &amp; Agnes Hunt Orthopaedic Hospital (548)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(548)</c:v>
                </c:pt>
                <c:pt idx="1">
                  <c:v>Robert Jones &amp; Agnes Hunt Orthopaedic Hospital (548)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(548)</c:v>
                </c:pt>
                <c:pt idx="1">
                  <c:v>Robert Jones &amp; Agnes Hunt Orthopaedic Hospital (548)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(548)</c:v>
                </c:pt>
                <c:pt idx="1">
                  <c:v>Robert Jones &amp; Agnes Hunt Orthopaedic Hospital (548)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(548)</c:v>
                </c:pt>
                <c:pt idx="1">
                  <c:v>Robert Jones &amp; Agnes Hunt Orthopaedic Hospital (548)</c:v>
                </c:pt>
              </c:strCache>
            </c:strRef>
          </c:cat>
          <c:val>
            <c:numRef>
              <c:f>Sheet1!$J$2:$J$3</c:f>
              <c:numCache>
                <c:formatCode>0.0;;</c:formatCode>
                <c:ptCount val="2"/>
                <c:pt idx="0">
                  <c:v>7.7196683388105427</c:v>
                </c:pt>
                <c:pt idx="1">
                  <c:v>7.7196690931791601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2.2803316611894573</c:v>
                </c:pt>
                <c:pt idx="1">
                  <c:v>2.2803309068208399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Robert Jones &amp; Agnes Hunt Orthopaedic Hospital (742)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Robert Jones &amp; Agnes Hunt Orthopaedic Hospital (742)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Robert Jones &amp; Agnes Hunt Orthopaedic Hospital (742)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Robert Jones &amp; Agnes Hunt Orthopaedic Hospital (742)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Robert Jones &amp; Agnes Hunt Orthopaedic Hospital (742)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Robert Jones &amp; Agnes Hunt Orthopaedic Hospital (742)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Robert Jones &amp; Agnes Hunt Orthopaedic Hospital (742)</c:v>
                </c:pt>
              </c:strCache>
            </c:strRef>
          </c:cat>
          <c:val>
            <c:numRef>
              <c:f>Sheet1!$J$2:$J$3</c:f>
              <c:numCache>
                <c:formatCode>0.0;;</c:formatCode>
                <c:ptCount val="2"/>
                <c:pt idx="0">
                  <c:v>6.1209890024543601</c:v>
                </c:pt>
                <c:pt idx="1">
                  <c:v>6.1209912950950578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3.8790109975456399</c:v>
                </c:pt>
                <c:pt idx="1">
                  <c:v>3.8790087049049422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(783)</c:v>
                </c:pt>
                <c:pt idx="1">
                  <c:v>Robert Jones &amp; Agnes Hunt Orthopaedic Hospital (783)</c:v>
                </c:pt>
              </c:strCache>
            </c:strRef>
          </c:cat>
          <c:val>
            <c:numRef>
              <c:f>Sheet1!$J$2:$J$3</c:f>
              <c:numCache>
                <c:formatCode>0.0;;</c:formatCode>
                <c:ptCount val="2"/>
                <c:pt idx="0">
                  <c:v>8.011929307705886</c:v>
                </c:pt>
                <c:pt idx="1">
                  <c:v>8.0119321989769521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1.988070692294114</c:v>
                </c:pt>
                <c:pt idx="1">
                  <c:v>1.9880678010230479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(793)</c:v>
                </c:pt>
                <c:pt idx="1">
                  <c:v>Robert Jones &amp; Agnes Hunt Orthopaedic Hospital (793)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(793)</c:v>
                </c:pt>
                <c:pt idx="1">
                  <c:v>Robert Jones &amp; Agnes Hunt Orthopaedic Hospital (793)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(793)</c:v>
                </c:pt>
                <c:pt idx="1">
                  <c:v>Robert Jones &amp; Agnes Hunt Orthopaedic Hospital (793)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(793)</c:v>
                </c:pt>
                <c:pt idx="1">
                  <c:v>Robert Jones &amp; Agnes Hunt Orthopaedic Hospital (793)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(793)</c:v>
                </c:pt>
                <c:pt idx="1">
                  <c:v>Robert Jones &amp; Agnes Hunt Orthopaedic Hospital (793)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(793)</c:v>
                </c:pt>
                <c:pt idx="1">
                  <c:v>Robert Jones &amp; Agnes Hunt Orthopaedic Hospital (793)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(793)</c:v>
                </c:pt>
                <c:pt idx="1">
                  <c:v>Robert Jones &amp; Agnes Hunt Orthopaedic Hospital (793)</c:v>
                </c:pt>
              </c:strCache>
            </c:strRef>
          </c:cat>
          <c:val>
            <c:numRef>
              <c:f>Sheet1!$J$2:$J$3</c:f>
              <c:numCache>
                <c:formatCode>0.0;;</c:formatCode>
                <c:ptCount val="2"/>
                <c:pt idx="0">
                  <c:v>9.3589845751388197</c:v>
                </c:pt>
                <c:pt idx="1">
                  <c:v>9.3589863961857489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0.64101542486118035</c:v>
                </c:pt>
                <c:pt idx="1">
                  <c:v>0.6410136038142511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Robert Jones &amp; Agnes Hunt Orthopaedic Hospital (478)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Robert Jones &amp; Agnes Hunt Orthopaedic Hospital (478)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Robert Jones &amp; Agnes Hunt Orthopaedic Hospital (478)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Robert Jones &amp; Agnes Hunt Orthopaedic Hospital (478)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Robert Jones &amp; Agnes Hunt Orthopaedic Hospital (478)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Robert Jones &amp; Agnes Hunt Orthopaedic Hospital (478)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Robert Jones &amp; Agnes Hunt Orthopaedic Hospital (478)</c:v>
                </c:pt>
              </c:strCache>
            </c:strRef>
          </c:cat>
          <c:val>
            <c:numRef>
              <c:f>Sheet1!$J$2:$J$3</c:f>
              <c:numCache>
                <c:formatCode>0.0;;</c:formatCode>
                <c:ptCount val="2"/>
                <c:pt idx="0">
                  <c:v>9.0485238718359469</c:v>
                </c:pt>
                <c:pt idx="1">
                  <c:v>9.0485231945785607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0.95147612816405314</c:v>
                </c:pt>
                <c:pt idx="1">
                  <c:v>0.95147680542143931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Robert Jones &amp; Agnes Hunt Orthopaedic Hospital (496)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Robert Jones &amp; Agnes Hunt Orthopaedic Hospital (496)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Robert Jones &amp; Agnes Hunt Orthopaedic Hospital (496)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Robert Jones &amp; Agnes Hunt Orthopaedic Hospital (496)</c:v>
                </c:pt>
              </c:strCache>
            </c:strRef>
          </c:cat>
          <c:val>
            <c:numRef>
              <c:f>Sheet1!$G$2:$G$3</c:f>
              <c:numCache>
                <c:formatCode>0.0;;</c:formatCode>
                <c:ptCount val="2"/>
                <c:pt idx="0">
                  <c:v>6.7744977612632322</c:v>
                </c:pt>
                <c:pt idx="1">
                  <c:v>6.7744997223735206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Robert Jones &amp; Agnes Hunt Orthopaedic Hospital (496)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Robert Jones &amp; Agnes Hunt Orthopaedic Hospital (496)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(496)</c:v>
                </c:pt>
                <c:pt idx="1">
                  <c:v>Robert Jones &amp; Agnes Hunt Orthopaedic Hospital (496)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3.2255022387367678</c:v>
                </c:pt>
                <c:pt idx="1">
                  <c:v>3.2255002776264794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(823)</c:v>
                </c:pt>
                <c:pt idx="1">
                  <c:v>Robert Jones &amp; Agnes Hunt Orthopaedic Hospital (823)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(823)</c:v>
                </c:pt>
                <c:pt idx="1">
                  <c:v>Robert Jones &amp; Agnes Hunt Orthopaedic Hospital (823)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(823)</c:v>
                </c:pt>
                <c:pt idx="1">
                  <c:v>Robert Jones &amp; Agnes Hunt Orthopaedic Hospital (823)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(823)</c:v>
                </c:pt>
                <c:pt idx="1">
                  <c:v>Robert Jones &amp; Agnes Hunt Orthopaedic Hospital (823)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(823)</c:v>
                </c:pt>
                <c:pt idx="1">
                  <c:v>Robert Jones &amp; Agnes Hunt Orthopaedic Hospital (823)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(823)</c:v>
                </c:pt>
                <c:pt idx="1">
                  <c:v>Robert Jones &amp; Agnes Hunt Orthopaedic Hospital (823)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(823)</c:v>
                </c:pt>
                <c:pt idx="1">
                  <c:v>Robert Jones &amp; Agnes Hunt Orthopaedic Hospital (823)</c:v>
                </c:pt>
              </c:strCache>
            </c:strRef>
          </c:cat>
          <c:val>
            <c:numRef>
              <c:f>Sheet1!$J$2:$J$3</c:f>
              <c:numCache>
                <c:formatCode>0.0;;</c:formatCode>
                <c:ptCount val="2"/>
                <c:pt idx="0">
                  <c:v>9.7359948388995132</c:v>
                </c:pt>
                <c:pt idx="1">
                  <c:v>9.7359953507948607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0.26400516110048677</c:v>
                </c:pt>
                <c:pt idx="1">
                  <c:v>0.26400464920513933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(812)</c:v>
                </c:pt>
                <c:pt idx="1">
                  <c:v>Robert Jones &amp; Agnes Hunt Orthopaedic Hospital (812)</c:v>
                </c:pt>
              </c:strCache>
            </c:strRef>
          </c:cat>
          <c:val>
            <c:numRef>
              <c:f>Sheet1!$J$2:$J$3</c:f>
              <c:numCache>
                <c:formatCode>0.0;;</c:formatCode>
                <c:ptCount val="2"/>
                <c:pt idx="0">
                  <c:v>9.7954544477566508</c:v>
                </c:pt>
                <c:pt idx="1">
                  <c:v>9.7954549583104491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0.20454555224334925</c:v>
                </c:pt>
                <c:pt idx="1">
                  <c:v>0.2045450416895509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(825)</c:v>
                </c:pt>
                <c:pt idx="1">
                  <c:v>Robert Jones &amp; Agnes Hunt Orthopaedic Hospital (825)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(825)</c:v>
                </c:pt>
                <c:pt idx="1">
                  <c:v>Robert Jones &amp; Agnes Hunt Orthopaedic Hospital (825)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(825)</c:v>
                </c:pt>
                <c:pt idx="1">
                  <c:v>Robert Jones &amp; Agnes Hunt Orthopaedic Hospital (825)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(825)</c:v>
                </c:pt>
                <c:pt idx="1">
                  <c:v>Robert Jones &amp; Agnes Hunt Orthopaedic Hospital (825)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(825)</c:v>
                </c:pt>
                <c:pt idx="1">
                  <c:v>Robert Jones &amp; Agnes Hunt Orthopaedic Hospital (825)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(825)</c:v>
                </c:pt>
                <c:pt idx="1">
                  <c:v>Robert Jones &amp; Agnes Hunt Orthopaedic Hospital (825)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(825)</c:v>
                </c:pt>
                <c:pt idx="1">
                  <c:v>Robert Jones &amp; Agnes Hunt Orthopaedic Hospital (825)</c:v>
                </c:pt>
              </c:strCache>
            </c:strRef>
          </c:cat>
          <c:val>
            <c:numRef>
              <c:f>Sheet1!$J$2:$J$3</c:f>
              <c:numCache>
                <c:formatCode>0.0;;</c:formatCode>
                <c:ptCount val="2"/>
                <c:pt idx="0">
                  <c:v>9.3456954642108538</c:v>
                </c:pt>
                <c:pt idx="1">
                  <c:v>9.3456965572932909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0.65430453578914616</c:v>
                </c:pt>
                <c:pt idx="1">
                  <c:v>0.65430344270670915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6.4510211113012357</c:v>
                </c:pt>
                <c:pt idx="1">
                  <c:v>6.4969387899622486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8.0582910274307302</c:v>
                </c:pt>
                <c:pt idx="1">
                  <c:v>7.938905422489829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9.3247068737798084</c:v>
                </c:pt>
                <c:pt idx="1">
                  <c:v>8.9058551013031799</c:v>
                </c:pt>
                <c:pt idx="2">
                  <c:v>8.6654094125129753</c:v>
                </c:pt>
                <c:pt idx="3">
                  <c:v>9.1090508773764878</c:v>
                </c:pt>
                <c:pt idx="4">
                  <c:v>9.1453552269662239</c:v>
                </c:pt>
                <c:pt idx="5">
                  <c:v>9.234061634371395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8.1743456025386791</c:v>
                </c:pt>
                <c:pt idx="1">
                  <c:v>7.8332508715100246</c:v>
                </c:pt>
                <c:pt idx="2">
                  <c:v>8.0207577859373522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9.3053530497349417</c:v>
                </c:pt>
                <c:pt idx="1">
                  <c:v>9.0771619172101161</c:v>
                </c:pt>
                <c:pt idx="2">
                  <c:v>9.2785844873999306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8.822459119410107</c:v>
                </c:pt>
                <c:pt idx="1">
                  <c:v>9.1329710352487226</c:v>
                </c:pt>
                <c:pt idx="2">
                  <c:v>9.3110932943268505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9.4647232801768162</c:v>
                </c:pt>
                <c:pt idx="1">
                  <c:v>9.5027583314334869</c:v>
                </c:pt>
                <c:pt idx="2">
                  <c:v>9.3747081832259109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4.5950243762609766</c:v>
                </c:pt>
                <c:pt idx="1">
                  <c:v>4.5188727254973653</c:v>
                </c:pt>
                <c:pt idx="2">
                  <c:v>4.6617813474173913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9.8618266490419195</c:v>
                </c:pt>
                <c:pt idx="1">
                  <c:v>9.8684298845993563</c:v>
                </c:pt>
                <c:pt idx="2">
                  <c:v>9.865204447877348</c:v>
                </c:pt>
                <c:pt idx="3">
                  <c:v>9.8277830936188906</c:v>
                </c:pt>
                <c:pt idx="4">
                  <c:v>9.8953327889065008</c:v>
                </c:pt>
                <c:pt idx="5">
                  <c:v>9.8899750071204622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9.7359583261783467</c:v>
                </c:pt>
                <c:pt idx="1">
                  <c:v>9.377018495481888</c:v>
                </c:pt>
                <c:pt idx="2">
                  <c:v>9.4131405038779103</c:v>
                </c:pt>
                <c:pt idx="3">
                  <c:v>9.449559447648797</c:v>
                </c:pt>
                <c:pt idx="4">
                  <c:v>9.6156790639094751</c:v>
                </c:pt>
                <c:pt idx="5">
                  <c:v>9.6194552912714801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8.9689675211180191</c:v>
                </c:pt>
                <c:pt idx="1">
                  <c:v>9.1647268087489255</c:v>
                </c:pt>
                <c:pt idx="2">
                  <c:v>8.8486186645251657</c:v>
                </c:pt>
                <c:pt idx="3">
                  <c:v>8.8749671138149964</c:v>
                </c:pt>
                <c:pt idx="4">
                  <c:v>8.7166311656294351</c:v>
                </c:pt>
                <c:pt idx="5">
                  <c:v>8.9899835003868169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9.2711934746345523</c:v>
                </c:pt>
                <c:pt idx="1">
                  <c:v>9.4859518699857368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8.1798919601592797</c:v>
                </c:pt>
                <c:pt idx="1">
                  <c:v>8.7584664868637905</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9.9786701190694416</c:v>
                </c:pt>
                <c:pt idx="1">
                  <c:v>9.9469758284104142</c:v>
                </c:pt>
                <c:pt idx="2">
                  <c:v>9.6309345133737576</c:v>
                </c:pt>
                <c:pt idx="3">
                  <c:v>9.8781091061226363</c:v>
                </c:pt>
                <c:pt idx="4">
                  <c:v>9.8001200206783672</c:v>
                </c:pt>
                <c:pt idx="5">
                  <c:v>9.890568117758745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9.5278057023725982</c:v>
                </c:pt>
                <c:pt idx="1">
                  <c:v>9.4617802404618523</c:v>
                </c:pt>
                <c:pt idx="2">
                  <c:v>9.3799082709223747</c:v>
                </c:pt>
                <c:pt idx="3">
                  <c:v>9.1203521504711809</c:v>
                </c:pt>
                <c:pt idx="4">
                  <c:v>9.4688711227218931</c:v>
                </c:pt>
                <c:pt idx="5">
                  <c:v>9.491160607713935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9.8645951960828473</c:v>
                </c:pt>
                <c:pt idx="1">
                  <c:v>9.7380963044549969</c:v>
                </c:pt>
                <c:pt idx="2">
                  <c:v>9.8043545901835571</c:v>
                </c:pt>
                <c:pt idx="3">
                  <c:v>9.619756038375991</c:v>
                </c:pt>
                <c:pt idx="4">
                  <c:v>9.7506330425543002</c:v>
                </c:pt>
                <c:pt idx="5">
                  <c:v>9.7202854792381412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9.2593653781460556</c:v>
                </c:pt>
                <c:pt idx="1">
                  <c:v>9.2675584716856871</c:v>
                </c:pt>
                <c:pt idx="2">
                  <c:v>9.4030196160006003</c:v>
                </c:pt>
                <c:pt idx="3">
                  <c:v>9.2557815767553926</c:v>
                </c:pt>
                <c:pt idx="4">
                  <c:v>9.3621416496468708</c:v>
                </c:pt>
                <c:pt idx="5">
                  <c:v>9.6025679952314942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9.5052429443231432</c:v>
                </c:pt>
                <c:pt idx="1">
                  <c:v>9.5735546925867414</c:v>
                </c:pt>
                <c:pt idx="2">
                  <c:v>9.2678406252852952</c:v>
                </c:pt>
                <c:pt idx="3">
                  <c:v>9.4626515506574691</c:v>
                </c:pt>
                <c:pt idx="4">
                  <c:v>9.536965201395633</c:v>
                </c:pt>
                <c:pt idx="5">
                  <c:v>9.5666092254155899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9.7468503641790623</c:v>
                </c:pt>
                <c:pt idx="1">
                  <c:v>9.5525084221037915</c:v>
                </c:pt>
                <c:pt idx="2">
                  <c:v>9.6644150859234728</c:v>
                </c:pt>
                <c:pt idx="3">
                  <c:v>9.4619700551027091</c:v>
                </c:pt>
                <c:pt idx="4">
                  <c:v>9.6665322515486949</c:v>
                </c:pt>
                <c:pt idx="5">
                  <c:v>9.7196184527417593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9.4513960055844546</c:v>
                </c:pt>
                <c:pt idx="1">
                  <c:v>9.3816866486869994</c:v>
                </c:pt>
                <c:pt idx="2">
                  <c:v>9.4694121538635212</c:v>
                </c:pt>
                <c:pt idx="3">
                  <c:v>9.5089968349401151</c:v>
                </c:pt>
                <c:pt idx="4">
                  <c:v>9.5966492608873182</c:v>
                </c:pt>
                <c:pt idx="5">
                  <c:v>9.6125150599398612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9.2090361231358173</c:v>
                </c:pt>
                <c:pt idx="1">
                  <c:v>8.9257373455402007</c:v>
                </c:pt>
                <c:pt idx="2">
                  <c:v>8.2355214113232496</c:v>
                </c:pt>
                <c:pt idx="3">
                  <c:v>8.7191022378244725</c:v>
                </c:pt>
                <c:pt idx="4">
                  <c:v>9.0623391831535649</c:v>
                </c:pt>
                <c:pt idx="5">
                  <c:v>8.956961013563479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8.9813063186045863</c:v>
                </c:pt>
                <c:pt idx="1">
                  <c:v>8.8729951914454315</c:v>
                </c:pt>
                <c:pt idx="2">
                  <c:v>8.6780270106486128</c:v>
                </c:pt>
                <c:pt idx="3">
                  <c:v>8.784647554620955</c:v>
                </c:pt>
                <c:pt idx="4">
                  <c:v>8.625627183995336</c:v>
                </c:pt>
                <c:pt idx="5">
                  <c:v>8.8556632210724793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8.3771866862691073</c:v>
                </c:pt>
                <c:pt idx="1">
                  <c:v>8.5431671138239498</c:v>
                </c:pt>
                <c:pt idx="2">
                  <c:v>8.249063638634297</c:v>
                </c:pt>
                <c:pt idx="3">
                  <c:v>8.2837212420428177</c:v>
                </c:pt>
                <c:pt idx="4">
                  <c:v>8.4899509493474437</c:v>
                </c:pt>
                <c:pt idx="5">
                  <c:v>8.5295095186468775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9.60756692844277</c:v>
                </c:pt>
                <c:pt idx="1">
                  <c:v>9.5712014746358811</c:v>
                </c:pt>
                <c:pt idx="2">
                  <c:v>9.6267938935224393</c:v>
                </c:pt>
                <c:pt idx="3">
                  <c:v>9.4666730945973434</c:v>
                </c:pt>
                <c:pt idx="4">
                  <c:v>9.4686410915116976</c:v>
                </c:pt>
                <c:pt idx="5">
                  <c:v>9.7905902307730948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9.0783192112203892</c:v>
                </c:pt>
                <c:pt idx="1">
                  <c:v>9.2292435214576187</c:v>
                </c:pt>
                <c:pt idx="2">
                  <c:v>9.1049682583773173</c:v>
                </c:pt>
                <c:pt idx="3">
                  <c:v>9.1177482814696376</c:v>
                </c:pt>
                <c:pt idx="4">
                  <c:v>8.8503331327581538</c:v>
                </c:pt>
                <c:pt idx="5">
                  <c:v>9.242327198788427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9.8602389750015398</c:v>
                </c:pt>
                <c:pt idx="1">
                  <c:v>9.9456111747324076</c:v>
                </c:pt>
                <c:pt idx="2">
                  <c:v>9.8993105352891604</c:v>
                </c:pt>
                <c:pt idx="3">
                  <c:v>9.897690940907788</c:v>
                </c:pt>
                <c:pt idx="4">
                  <c:v>9.8907245956353318</c:v>
                </c:pt>
                <c:pt idx="5">
                  <c:v>9.8671826692219273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9.6505844554231714</c:v>
                </c:pt>
                <c:pt idx="1">
                  <c:v>9.3982752787193675</c:v>
                </c:pt>
                <c:pt idx="2">
                  <c:v>9.4740380786766103</c:v>
                </c:pt>
                <c:pt idx="3">
                  <c:v>9.3142763294057627</c:v>
                </c:pt>
                <c:pt idx="4">
                  <c:v>9.6036562187382195</c:v>
                </c:pt>
                <c:pt idx="5">
                  <c:v>9.6888700324062036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9.4160155871871236</c:v>
                </c:pt>
                <c:pt idx="1">
                  <c:v>9.1739904033702935</c:v>
                </c:pt>
                <c:pt idx="2">
                  <c:v>9.0255673305875739</c:v>
                </c:pt>
                <c:pt idx="3">
                  <c:v>9.3289645069736675</c:v>
                </c:pt>
                <c:pt idx="4">
                  <c:v>9.2276795770977955</c:v>
                </c:pt>
                <c:pt idx="5">
                  <c:v>9.3983660909463147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7.6527770784648288</c:v>
                </c:pt>
                <c:pt idx="1">
                  <c:v>8.5531605632190129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8.1442214166013649</c:v>
                </c:pt>
                <c:pt idx="1">
                  <c:v>7.4607931912117813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8.4830656526618338</c:v>
                </c:pt>
                <c:pt idx="1">
                  <c:v>8.4780633515468491</c:v>
                </c:pt>
                <c:pt idx="2">
                  <c:v>8.4043952617459272</c:v>
                </c:pt>
                <c:pt idx="3">
                  <c:v>8.0467812077354974</c:v>
                </c:pt>
                <c:pt idx="4">
                  <c:v>8.0573913172331206</c:v>
                </c:pt>
                <c:pt idx="5">
                  <c:v>8.0825818018454001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9.5676148736824373</c:v>
                </c:pt>
                <c:pt idx="1">
                  <c:v>9.4864385319789868</c:v>
                </c:pt>
                <c:pt idx="2">
                  <c:v>9.3637831338875763</c:v>
                </c:pt>
                <c:pt idx="3">
                  <c:v>8.6682167444398868</c:v>
                </c:pt>
                <c:pt idx="4">
                  <c:v>9.4133833497624835</c:v>
                </c:pt>
                <c:pt idx="5">
                  <c:v>9.4200649672102728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8.5270747854783515</c:v>
                </c:pt>
                <c:pt idx="1">
                  <c:v>8.5478285756040364</c:v>
                </c:pt>
                <c:pt idx="2">
                  <c:v>8.2880186410748511</c:v>
                </c:pt>
                <c:pt idx="3">
                  <c:v>8.0607817444197742</c:v>
                </c:pt>
                <c:pt idx="4">
                  <c:v>8.2417729011827561</c:v>
                </c:pt>
                <c:pt idx="5">
                  <c:v>8.0661303582878894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9.0102041119226506</c:v>
                </c:pt>
                <c:pt idx="1">
                  <c:v>9.3531908169891924</c:v>
                </c:pt>
                <c:pt idx="2">
                  <c:v>9.0700680965613039</c:v>
                </c:pt>
                <c:pt idx="3">
                  <c:v>9.0854176081705305</c:v>
                </c:pt>
                <c:pt idx="4">
                  <c:v>9.2905562879684904</c:v>
                </c:pt>
                <c:pt idx="5">
                  <c:v>9.5141512373151418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9.538223325865081</c:v>
                </c:pt>
                <c:pt idx="1">
                  <c:v>9.4058317123090465</c:v>
                </c:pt>
                <c:pt idx="2">
                  <c:v>9.3737252961347544</c:v>
                </c:pt>
                <c:pt idx="3">
                  <c:v>9.2973899872560306</c:v>
                </c:pt>
                <c:pt idx="4">
                  <c:v>9.0508553207404407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6.1235521520770106</c:v>
                </c:pt>
                <c:pt idx="1">
                  <c:v>6.0919860376503641</c:v>
                </c:pt>
                <c:pt idx="2">
                  <c:v>5.8088430481104334</c:v>
                </c:pt>
                <c:pt idx="3">
                  <c:v>5.3892707815628809</c:v>
                </c:pt>
                <c:pt idx="4">
                  <c:v>5.1353071475923819</c:v>
                </c:pt>
                <c:pt idx="5">
                  <c:v>6.1209890024543601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8.1065484310842741</c:v>
                </c:pt>
                <c:pt idx="1">
                  <c:v>7.9801314314060257</c:v>
                </c:pt>
                <c:pt idx="2">
                  <c:v>7.8085379417407053</c:v>
                </c:pt>
                <c:pt idx="3">
                  <c:v>7.5651158367264868</c:v>
                </c:pt>
                <c:pt idx="4">
                  <c:v>8.0784169346374615</c:v>
                </c:pt>
                <c:pt idx="5">
                  <c:v>8.011929307705886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9.2551254054930396</c:v>
                </c:pt>
                <c:pt idx="1">
                  <c:v>9.1528164146736817</c:v>
                </c:pt>
                <c:pt idx="2">
                  <c:v>8.9707525888393977</c:v>
                </c:pt>
                <c:pt idx="3">
                  <c:v>8.6687886861854704</c:v>
                </c:pt>
                <c:pt idx="4">
                  <c:v>9.1937673835722347</c:v>
                </c:pt>
                <c:pt idx="5">
                  <c:v>9.3589845751388197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9.3988539435436635</c:v>
                </c:pt>
                <c:pt idx="1">
                  <c:v>8.8942150244835574</c:v>
                </c:pt>
                <c:pt idx="2">
                  <c:v>8.6787213348327601</c:v>
                </c:pt>
                <c:pt idx="3">
                  <c:v>9.0556969025762264</c:v>
                </c:pt>
                <c:pt idx="4">
                  <c:v>8.926022692013813</c:v>
                </c:pt>
                <c:pt idx="5">
                  <c:v>9.0485238718359469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6.8688181177430234</c:v>
                </c:pt>
                <c:pt idx="1">
                  <c:v>6.7744977612632322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9.7347054976217535</c:v>
                </c:pt>
                <c:pt idx="1">
                  <c:v>9.724817054620285</c:v>
                </c:pt>
                <c:pt idx="2">
                  <c:v>9.7359948388995132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9.8750856598046433</c:v>
                </c:pt>
                <c:pt idx="1">
                  <c:v>9.6734478860480966</c:v>
                </c:pt>
                <c:pt idx="2">
                  <c:v>9.8080396541350758</c:v>
                </c:pt>
                <c:pt idx="3">
                  <c:v>9.7119453814673378</c:v>
                </c:pt>
                <c:pt idx="4">
                  <c:v>9.7888725106037864</c:v>
                </c:pt>
                <c:pt idx="5">
                  <c:v>9.7954544477566508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9.5368736352731638</c:v>
                </c:pt>
                <c:pt idx="1">
                  <c:v>9.4089411926375348</c:v>
                </c:pt>
                <c:pt idx="2">
                  <c:v>9.2824892726980845</c:v>
                </c:pt>
                <c:pt idx="3">
                  <c:v>9.2233905899642359</c:v>
                </c:pt>
                <c:pt idx="4">
                  <c:v>9.3800216190578745</c:v>
                </c:pt>
                <c:pt idx="5">
                  <c:v>9.3456954642108538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52802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RL1 | The Robert Jones And Agnes Hunt Orthopaedic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52802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RL1 | The Robert Jones And Agnes Hunt Orthopaedic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RL1 | The Robert Jones And Agnes Hunt Orthopaedic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The Robert Jones And Agnes Hunt Orthopaedic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500516157"/>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06721564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67%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827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70%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08371066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8021173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32469528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46173082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71477001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03037641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9452635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27313290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88687071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Robert Jones And Agnes Hunt Orthopaedic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Robert Jones And Agnes Hunt Orthopaedic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827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 to get a bed: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The wait to get a bed on a ward after arrival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3232429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817443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42385321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8546451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21775876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53229441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00984892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1193059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318003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904479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06409160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4633359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06698276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36203509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98724679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27030884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51188235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7652363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39516804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3798050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3795717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667057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67426635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9741594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60911526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55020879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87976145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50271868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99336373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6005489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8028722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494979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01940305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5130871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07305768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73664099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48088305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0648490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1342324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988172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54121537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5630825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57863795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00656892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76110775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74635109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1548634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2094098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612002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02896379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5198701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3741360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28276436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03130081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9909381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8176483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3954338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4763263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60077384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05006908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8892465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111612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4787778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1711320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12192178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58072631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03249665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58345261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5299565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99602511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0329383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2130049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4337866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845391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91304238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9527464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62236444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34570494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23453233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3650591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094349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694000739"/>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9729320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090994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82833638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98929129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752257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96084917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97740138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45090177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16527471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8967897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31800058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97758828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95908082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9049252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7251372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46203425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8759104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965928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94406782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563326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7509529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3462336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798178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165553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76051814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0470323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60351021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9337640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312931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95381247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008956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14504976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98302619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28663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3315137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8560213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9022158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16848549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008612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6441234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2859476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295948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4218371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3901308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905114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105445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0737204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4712518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3945699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534375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9248921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3799616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2483063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6227385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1993300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0204180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8138691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3478251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8309480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2786516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380314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3326177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1380669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479936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4291819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5085926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7802743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890494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2352472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0899901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1612589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508968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5368381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8834177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0476968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3996887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723341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788296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1538124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40205441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3712876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3855578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391876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8341166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6135616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0742189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90917847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49684394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55257483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4294351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6862856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759231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1948331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69710295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19657923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973800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10240074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1985952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69418604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2087705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6782184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902;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65688011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95671854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5013554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3040055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4233876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4143207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47394142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44681775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76484385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68265718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6515357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2454750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639080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100308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4708411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789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902;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6070444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712829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063409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539413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047354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573505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783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902;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058729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615371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668248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534787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900;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8191089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334854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82781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900979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452389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401548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385998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585732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086849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918745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6636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230591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2810892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654105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667322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7807250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37864859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85315924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98260778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328822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93000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07228171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42102621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633649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900;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17583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3976900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08951078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2430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836;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05216143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205756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408841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771084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599163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1514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448735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400127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102248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8261125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44383515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35986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7482943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124171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7420118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41610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580428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905;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3679781869"/>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21494748"/>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38214143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17184</Words>
  <Application>Microsoft Office PowerPoint</Application>
  <PresentationFormat>Widescreen</PresentationFormat>
  <Paragraphs>2171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Robert Jones And Agnes Hunt Orthopaedic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